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8" r:id="rId3"/>
    <p:sldId id="297" r:id="rId4"/>
    <p:sldId id="299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50" r:id="rId27"/>
    <p:sldId id="346" r:id="rId28"/>
    <p:sldId id="347" r:id="rId29"/>
    <p:sldId id="348" r:id="rId30"/>
    <p:sldId id="349" r:id="rId31"/>
    <p:sldId id="351" r:id="rId32"/>
    <p:sldId id="352" r:id="rId33"/>
    <p:sldId id="353" r:id="rId34"/>
    <p:sldId id="285" r:id="rId35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-288" y="-13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F7ECC-CC31-4FA5-8730-367D46FE197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DC94E-D794-4FB0-A1FB-93AF5B8AB47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C633F-C6AB-43FB-B067-93E7522B06B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9D9E4-1CA2-42E2-AA00-6C734C66083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5C149-30E7-4F5E-85B9-1970376BBF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4A354-06FC-4426-BCD8-12B63A792B0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14041-A03A-42BE-90CC-C0FA72A69DA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0E26D-68CE-4843-9F85-CEB605318DC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3CE1-8C76-4CA0-A9A2-B6BD2EF4C07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50154-6996-4E78-935B-9176C197BD4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1F88B-7CA6-4770-87E9-2E88EE96EDD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64574-ECC9-48AF-9D6C-CE374AEB043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B2248-102F-4E85-A851-74D1A15EE44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3238" y="13081000"/>
            <a:ext cx="506412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992B66-2E09-4230-939E-83FC176877B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600" y="-1927225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14338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6183313" y="4589463"/>
            <a:ext cx="5308600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algn="ctr" hangingPunct="0"/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字符串详解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762375"/>
            <a:ext cx="18000663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560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5603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获取指定位置字符：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charCodeAt()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charAt()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charCodeAt()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方法均表示获取指定位置的字符。不同的是：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charAt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返回的是具体的字符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charCodeAt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返回的是字符对应的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Unicode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name = “Frankenstein”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at = name.charAt(0);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codeAt = name.charCodeAt(0);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结果显而易见：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70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：字符编码需要记得的两个。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A—65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a—97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。其他符号累加即可。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：如果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index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是负数，或大于等于字符串的长度，则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charCodeAt()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字符串连接：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concat()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concat()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方法能够将两个字符串拼接起来，合成一个新的字符串。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&lt;script&gt;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speakWord1 = "come 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Please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speakWord2 = “cute girl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finalWord = speakWord1.concat(speakWord2);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console.log(finalWord);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&lt;/script&gt;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可以认为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concat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作用相同。至少在现阶段我们可以认为他们是没有区别的。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765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765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转义字符</a:t>
            </a:r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2254250" y="3900488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中，字符串写在单引号或双引号中。正因为这样，以下字符串无法解析：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 "We are the so-called "Vikings" from the north."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原因：字符串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"We are the so-called "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被截断。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如何解决以上的问题呢？可以使用反斜杠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(\)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来转义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"Vikings"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字符串中的双引号，如下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 "We are the so-called \"Vikings\" from the north."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定义：反斜杠被叫做转义字符。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作用：转义字符能够将特殊字符转换为字符串字符。转义字符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(\)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可以用于转义撇号，换行，引号，等其他特殊字符。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2254250" y="2536825"/>
            <a:ext cx="21386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常见转义字符有：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\'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单引号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\"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双引号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\\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反斜杠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\n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换行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\r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回车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\ttab	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制表符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\b	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退格符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\f	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换页符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969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9699" name="Text Box 7"/>
          <p:cNvSpPr txBox="1">
            <a:spLocks noChangeArrowheads="1"/>
          </p:cNvSpPr>
          <p:nvPr/>
        </p:nvSpPr>
        <p:spPr bwMode="auto">
          <a:xfrm>
            <a:off x="2254250" y="2536825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\n \r &lt;br /&gt;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区别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\n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是换行，英文是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New line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，表示使光标下移一格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是回车，英文是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Carriage return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，表示使光标到行首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&lt;br /&gt;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是浏览器换行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我们在平时使用电脑时，已经习惯了回车和换行一次搞定，敲一个回车键，即是回车，又是换行。它是输出的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代码换行，客户看到的效果没有换行。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好比你在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Webstorm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里做一个网页，输入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\r\n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后，查看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源代码，就看会到有换行，而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解释器（浏览器）认为它是没用的东西，用不用都一样显示。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总结：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\r\n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表示源代码换行。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&lt;br/&gt;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表示浏览器文字换行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字符串对象</a:t>
            </a: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2254250" y="3900488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中有字符串类型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类型，我们也知道这种基本类型的变量的创建方式。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中还提供了另外一种字符串的声明方式，这种方式叫字符串对象。使用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new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关键字将字符串定义为一个对象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newString =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new String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(‘Frankenstein’);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string1 = “frank";					//typeof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en-US" altLang="zh-CN" sz="400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string2 = new String(“frank"); 	//typeof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不要创建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String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对象。它会拖慢执行速度，并可能产生其他副作用：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字符串和字符串对象是两个完全不同类型的数据，虽然效果相似，但是不能混为一谈！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x = "John";              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y = new String("John");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(x === y)							//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结果为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，因为是字符串，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y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是对象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             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174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1747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字符串属性及方法</a:t>
            </a:r>
          </a:p>
        </p:txBody>
      </p:sp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1822450" y="3919538"/>
            <a:ext cx="21386800" cy="837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字符串中提供了一系列的方法帮助我们更好的使用字符串。   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(1).length: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返回字符串长度</a:t>
            </a:r>
          </a:p>
          <a:p>
            <a:pPr defTabSz="914400"/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(2).charAt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number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）：返回当前指定位置的字符</a:t>
            </a:r>
          </a:p>
          <a:p>
            <a:pPr defTabSz="914400"/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(3).charCodeAt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defTabSz="914400"/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(4).concat: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连接字符串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(5).substring: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(6).substr: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截取字符串（长度）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(7).slice: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截取字符串。</a:t>
            </a: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(8).indexOf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：返回当前查找字符串的位置，如果没有返回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(9).lastIndexOf: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倒过来查找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(10).trim: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去掉字符串两端的空格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(11).toUpperCase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toLowerCase: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大小写转换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(12).localeCompare: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比较两个字符串大小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(13).match: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返回一个指定字符串的数组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(14).search: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返回位置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(15).replace: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替换字符串</a:t>
            </a: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(16).split: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字符串切割，返回数组        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(5).substring: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作用是从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位置开始截取，截止到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位置结束之间的字符串。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str.substring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(num1,num2);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'The Three FireGuners';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string.substring(4, 9) // 'Three'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string.substring(9, 4) // 'Three'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第一个参数表示子字符串的开始位置，第二个参数表示结束位置。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：结束位置理论上应该大于开始位置。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：如果出现第一个参数大于第二个参数的情况，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方法会自动更换两个参数的位置。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379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(6).substr: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作用是从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位置开始截取，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表示要截取的字符串长度。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str.substr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(num1,num2);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'The Three fireGuners';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string.substr(4, 9) // 'Three fir'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string.substr(9, 4) // ' fir'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方法虽然写法和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很相似，但是表达的涵义以及用法却并不一样。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方法两个参数不能够互换。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(7).slice: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截取字符串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作用是从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位置开始截取，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表示截取结束的位置。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str.slice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(num1,num2);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'The Three fireGuners';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string.slice(4, 9) // 'Three'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string.slice(9, 4) // ''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作用也是截取字符串，但是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的两个参数不能互换。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：如果开始位置小于结束位置，那么返回结果就是一个空字符串。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思考，如果开始位置是一个负数会发生什么？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6862763" y="3762375"/>
            <a:ext cx="3884612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字符串概述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字符串长度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转义字符 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字符串对象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字符串方法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584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5843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substring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三个方法第一个参数都表示字符串截取的开始位置。如果省略第二个参数，那么这三个方法都表示获取字符串本身一直到结束。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'The Three fireGuners';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string.substring(0);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string.substr(0) 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string.slice(0);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显然，三个语句的结果都是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The Three fireGuners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(8).indexOf: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查找一个字符串在另一个字符串的位置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str.indexOf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(‘subStr’);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</a:t>
            </a:r>
            <a:r>
              <a:rPr lang="en-US" altLang="zh-CN" sz="4000">
                <a:solidFill>
                  <a:schemeClr val="tx2"/>
                </a:solidFill>
              </a:rPr>
              <a:t>'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xiaoMingTongXue';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string.indexOf(</a:t>
            </a:r>
            <a:r>
              <a:rPr lang="en-US" altLang="zh-CN">
                <a:solidFill>
                  <a:schemeClr val="tx2"/>
                </a:solidFill>
              </a:rPr>
              <a:t>'i'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 ;//1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字符串的查找是从原字符串的开始处进行查找。如果查找失败则返回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789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(9).lastIndexOf: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查找一个字符串在另一个字符串的位置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str.lastIndexOf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(‘subStr’);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'xiaoMingTongXue';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string.lastIndexOf('i') ;//5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字符串的查找是从原字符串末尾处向前进行查找。如果查找失败则返回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-1.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：只是查找顺序从末尾向前，并不是把字符串也反过来查找！！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string = 'xiaoMingTongXue';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string.lastIndexOf('eu') ;//-1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lastIndexOf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还能接受第二个参数。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而言，表示从这个位置开始向后匹配。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lastIndexOf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而言，则表示从这个位置开始向前匹配。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str.indexOf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(‘subStr’,num);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str.lastIndexOf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(‘subStr’,num);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'xiaoMingTongXue';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string.indexOf('i',3);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//5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string.lastIndexOf('i',3) ;//1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8375650" y="6929438"/>
            <a:ext cx="0" cy="21605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993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(10).trim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trim()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方法的作用是能够去掉字符串两端多余的空格。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str.trim()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  China WanSui!  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string.trim() ;//China WanSui!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：需要强调的是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trim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方法并不会对原本字符串产生任何影响，而是会生成一个新的字符串。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(11).toUpperCase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toUpperCase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方法能够把字符串中的英文字母全都转换成大写字母。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str.toUpperCase()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'i am grute!';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string.toUpperCase() ;//I AM GRUTE!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：方法调用后面的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不能省略，这表示调用了一个方法！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19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(11).toLowerCase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toLowerCase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方法能够把字符串中的英文字母全都转换成小写字母。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str.toLowerCase()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'I AM Grute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string.toLowerCase() ;//i am grute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(12).localeCompare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localeCompare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方法的作用是根据本地的排序规则来进行比较。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如果计算结果大于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如果计算结果等于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如果计算结果小于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	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str1.localeCompare(str2)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str1 = 'f';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str2 = 'D';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str1.localeCompare(str2) ;//1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ECMAscript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标准并没有规定如何进行本地特定的比较操作，它只规定该函数采用底层操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作系统提供的排序规则。 如果想要自定义比较方法也是可以的，但是我们在这里暂时不做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考虑。有兴趣的同学可以自行查找。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403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4035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(13).match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match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方法的作用是查找原字符串是否匹配某个子字符串，返回结果是匹配的子字符串数组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，如果没有找到则返回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。返回的数组内容为：寻找的子字符串，子字符串位置和原字符串。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str.match(substr)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'hello world hello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string.match('hello') ;//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 index: 0, input: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hello world hello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！'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：需要注意的是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match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方法只能匹配到寻找到的第一个字符串。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：其实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match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方法还有另外一种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正则表达式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的写法，就是将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substr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字符串用正则表达式写。正则表达式的写法中能够找到所有匹配的字符串，但是这种写法我们暂时不做处理，等学习正则表达式之后再作考虑。感兴趣的同学自行查找。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(14).search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search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match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相似，都是查找子字符串在指定字符串中的位置。不同的的返回结果为下标。如果没有找到匹配字串，则返回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str.search('subStr')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	var string = 'hello world hello</a:t>
            </a:r>
            <a:r>
              <a:rPr lang="zh-CN" altLang="en-US" sz="4000">
                <a:solidFill>
                  <a:schemeClr val="tx2"/>
                </a:solidFill>
              </a:rPr>
              <a:t>！</a:t>
            </a:r>
            <a:r>
              <a:rPr lang="en-US" altLang="zh-CN" sz="4000">
                <a:solidFill>
                  <a:schemeClr val="tx2"/>
                </a:solidFill>
              </a:rPr>
              <a:t>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	string.search('hello') ;//0</a:t>
            </a:r>
            <a:endParaRPr lang="zh-CN" altLang="en-US" sz="4000">
              <a:solidFill>
                <a:schemeClr val="tx2"/>
              </a:solidFill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字符串概述</a:t>
            </a: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2254250" y="3900488"/>
            <a:ext cx="21386800" cy="83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定义：字符串就是用单引号或者双引号包裹起来的，零个或多个排列在一起的字符。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javascript‘,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“”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,“345”,’9-11a$‘,“xiao_yuanLian”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嵌套：字符串可以嵌套。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在单引号包裹的字符串内部，应该使用双引号进行嵌套。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在双引号包裹的字符串内部，应该使用单引号进行嵌套。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 am 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‘coolMan’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”, ’are u 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“kidding”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me’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：总之字符串嵌套不能够出现容易引起混淆的使用方式。</a:t>
            </a: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：在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解析的时候字符串需要单引号，因此推荐在各种情况都使用单引号的方式来声明。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608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6083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(15).replace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replace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查找到的第一个指定字符串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替换成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目标字符串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。如果查找失败则不发生替换，而是将原字符串复制一份拷贝。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str.replace(oldString,newString)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'hello world!';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newString = string.replace('world','frank') ;//hello frank!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stringCopy = string.replace('worlk','frank');//hello world!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：需要强调的是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replace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方法并不会对原本字符串产生任何影响，而是会生成一个新的字符串。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replace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只能改变第一个查找到的子字符串，如果想要改变多个，仍然需要依赖于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正则表达式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(16).split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方法能够根据指定的符号将字符串进行分割，分割后的每一个子元素整合成一个数组返回。如果无法分割，那么返回的数组只有一个元素，这个元素就是字符串本身。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str.split(symbol)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string = 'good bye everyone.';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string.split(' ') ;//["good", "bye", "everyone"]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方法最后会返回一个数组。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：分割的符号不同，得到的结果也不同。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813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8131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字符集</a:t>
            </a:r>
          </a:p>
        </p:txBody>
      </p:sp>
      <p:sp>
        <p:nvSpPr>
          <p:cNvPr id="48132" name="Text Box 7"/>
          <p:cNvSpPr txBox="1">
            <a:spLocks noChangeArrowheads="1"/>
          </p:cNvSpPr>
          <p:nvPr/>
        </p:nvSpPr>
        <p:spPr bwMode="auto">
          <a:xfrm>
            <a:off x="2254250" y="3622675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JavaScript使用Unicode字符集。也就是说，在JavaScript引擎内部，所有字符都用Unicode表示。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JavaScript不仅以Unicode储存字符，还允许直接在程序中使用Unicode编号表示字符，即将字符写成\uxxxx的形式，其中xxxx代表该字符的Unicode编码。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比如，\u00A9代表版权符号。解析代码的时候，JavaScript会自动识别一个字符是字面形式表示，还是Unicode形式表示。输出给用户的时候，所有字符都会转成字面形式。</a:t>
            </a:r>
          </a:p>
          <a:p>
            <a:pPr defTabSz="914400"/>
            <a:endParaRPr lang="en-US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s = '\u00A9';</a:t>
            </a:r>
          </a:p>
          <a:p>
            <a:pPr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console.log(s);//©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\n 换行符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（\u000A）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\' 单引号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（\u0027）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\" 双引号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（\u0022）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\ 反斜杠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（\u005C）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**字符串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Base64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54250" y="3622675"/>
            <a:ext cx="21386800" cy="899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Base64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本身是一种加密方式，可以将任意字符转成可打印字符。而我们使用这种编码方法，主要不是为了加密，而是为了不出现特殊字符，简化程序的处理。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中字符串提供了两个有关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Base64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编码的方法：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btoa()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：字符串或二进制值转为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Base64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atob()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Base64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编码转为原来的编码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string = 'frank';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console.log(btoa(string));//ZnJhbms=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string = 'ZnJhbms=';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console.log(atob(string));//frank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这两个方法不适合非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码的字符，会报错。如果要把非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码字符转为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Base64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编码，必须中间插入一个转码环节，再使用这两个方法。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hape 24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50178" name="Shape 24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50179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45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1966913" y="2393950"/>
            <a:ext cx="21890037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转义字符：用特殊的符号来替代在字符串当中，容易引起歧义的内容。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\n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换行符号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\r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回车符号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\’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单引号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\”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双引号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在嵌套时提到，字符串的嵌套不能够写引起混淆的方式。如果非要在字符串中使用相同的标识，就需要使用转义字符。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'Did she say \’Hello\'?'    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"Did she say \"Hello\"?“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</a:rPr>
              <a:t>“Can U tell me your YinHangKa password?\nGun du zhi!!"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1966913" y="2393950"/>
            <a:ext cx="218900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强调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：字符串需要在一行内定义，分成多行会报错。但是如果必须分成多行，则在每一行的末尾使用反斜杠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\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作为连接符。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4" name="Line 5"/>
          <p:cNvSpPr>
            <a:spLocks noChangeShapeType="1"/>
          </p:cNvSpPr>
          <p:nvPr/>
        </p:nvSpPr>
        <p:spPr bwMode="auto">
          <a:xfrm>
            <a:off x="8662988" y="5202238"/>
            <a:ext cx="39608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13828713" y="4738688"/>
            <a:ext cx="8054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“you are so cute!”//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正确的写法</a:t>
            </a: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2206625" y="4111625"/>
            <a:ext cx="66722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“you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are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so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cute!”//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错误的写法	</a:t>
            </a:r>
          </a:p>
        </p:txBody>
      </p:sp>
      <p:sp>
        <p:nvSpPr>
          <p:cNvPr id="20487" name="Line 8"/>
          <p:cNvSpPr>
            <a:spLocks noChangeShapeType="1"/>
          </p:cNvSpPr>
          <p:nvPr/>
        </p:nvSpPr>
        <p:spPr bwMode="auto">
          <a:xfrm>
            <a:off x="8736013" y="5202238"/>
            <a:ext cx="3887787" cy="38877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8" name="Rectangle 10"/>
          <p:cNvSpPr>
            <a:spLocks noChangeArrowheads="1"/>
          </p:cNvSpPr>
          <p:nvPr/>
        </p:nvSpPr>
        <p:spPr bwMode="auto">
          <a:xfrm>
            <a:off x="12984163" y="8370888"/>
            <a:ext cx="66722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“you \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are \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so \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cute!”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15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1966913" y="2393950"/>
            <a:ext cx="218900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强调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：也可以使用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【(+)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连接运算符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来连接多个字符串，模拟多行字符串。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08" name="Line 5"/>
          <p:cNvSpPr>
            <a:spLocks noChangeShapeType="1"/>
          </p:cNvSpPr>
          <p:nvPr/>
        </p:nvSpPr>
        <p:spPr bwMode="auto">
          <a:xfrm>
            <a:off x="8520113" y="5202238"/>
            <a:ext cx="39608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2206625" y="4111625"/>
            <a:ext cx="66722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“you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are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so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cute!”//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错误的写法	</a:t>
            </a:r>
          </a:p>
        </p:txBody>
      </p:sp>
      <p:sp>
        <p:nvSpPr>
          <p:cNvPr id="21510" name="Rectangle 10"/>
          <p:cNvSpPr>
            <a:spLocks noChangeArrowheads="1"/>
          </p:cNvSpPr>
          <p:nvPr/>
        </p:nvSpPr>
        <p:spPr bwMode="auto">
          <a:xfrm>
            <a:off x="12193588" y="4121150"/>
            <a:ext cx="8999537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‘you‘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+’are‘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+‘so’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+’cute!‘//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正确的写法	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字符串长度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254250" y="3900488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字符串中提供了一系列的方法，来帮助我们更好的使用字符串。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a.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测量字符串长度：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字符索引：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[]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获取指定位置字符：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charCodeAt()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字符串连接：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concat()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355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3555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测量字符串长度：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&lt;script&gt;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txt1 = "Hello World!";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document.write("&lt;p&gt;" + txt1.length + "&lt;/p&gt;");//12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txt2 = "ABCDEFGHIJKLMNOPQRSTUVWXYZ";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document.write("&lt;p&gt;" + txt2.length + "&lt;/p&gt;");//26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&lt;/script&gt;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ps:document.write()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的作用是：能够在页面当中通过脚本的方式编写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样式的代码。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这只是一种写法，在现在阶段和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效果没差别。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psss:length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方法是字符串经常会用到的一种方法，必须掌握！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2254250" y="2393950"/>
            <a:ext cx="2138680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字符索引：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[ ]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[ ]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方法：在字符串后面接中括号，中括号中写数字。能够访问到字符串中的每个字符。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name = "Frankenstein";	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firstCharacter = name[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];	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document.write("&lt;p&gt;"+firstCharacter +"&lt;/p&gt;");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索引一次只能索引一个字符，如果需要多个则需要用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连接符。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索引从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表示第一个字符。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3408</Words>
  <Application>WPS 演示</Application>
  <PresentationFormat>自定义</PresentationFormat>
  <Paragraphs>372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Helvetica Light</vt:lpstr>
      <vt:lpstr>Calibri</vt:lpstr>
      <vt:lpstr>宋体</vt:lpstr>
      <vt:lpstr>微软雅黑</vt:lpstr>
      <vt:lpstr>Wingdings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206</cp:revision>
  <dcterms:created xsi:type="dcterms:W3CDTF">2016-04-18T00:59:08Z</dcterms:created>
  <dcterms:modified xsi:type="dcterms:W3CDTF">2017-11-28T00:59:08Z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